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306" y="-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nish Garg" userId="3d5452cd0e32efe0" providerId="LiveId" clId="{3C7C9A4C-0BAC-4EC7-A879-9A652E825EEF}"/>
    <pc:docChg chg="delSld">
      <pc:chgData name="Tanish Garg" userId="3d5452cd0e32efe0" providerId="LiveId" clId="{3C7C9A4C-0BAC-4EC7-A879-9A652E825EEF}" dt="2024-04-25T09:20:44.340" v="0" actId="2696"/>
      <pc:docMkLst>
        <pc:docMk/>
      </pc:docMkLst>
      <pc:sldChg chg="del">
        <pc:chgData name="Tanish Garg" userId="3d5452cd0e32efe0" providerId="LiveId" clId="{3C7C9A4C-0BAC-4EC7-A879-9A652E825EEF}" dt="2024-04-25T09:20:44.340" v="0" actId="2696"/>
        <pc:sldMkLst>
          <pc:docMk/>
          <pc:sldMk cId="1879523893" sldId="257"/>
        </pc:sldMkLst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F3FCA-2421-F1F1-198F-1B30AF76AF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5642A0-2496-C935-A611-05340FDC3F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DEEBE3-95D8-DB6B-E212-5C787516C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492A6-98CE-CB10-F71E-CD10067E3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70CFC-A2E3-7A22-B311-8C586E143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0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D1FD2-5A8C-EA99-E818-7AE5E4C24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44A8DD-EDB2-F1CA-3CEB-D0E5D6BB2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DE366-3E8B-96B7-99E4-ED4EBEA88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C684B-EFD9-5EED-3EF2-58C1EBAD8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83647-D393-CDDB-7081-5882E1155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246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66EB97-3406-C072-54FB-27525FCED7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4D8634-F12F-E820-7CF3-2B6C3A4D3D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C5FE1-3642-467D-90A4-E14ABD714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EF5ECD-A8D1-BDEF-E4B8-44D7FF60F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DECA5-6EAA-1491-19D3-DD42CBA3F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827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E54DA-89F9-B979-3B34-799A75A43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85BBD-5136-E794-5E9D-328AFF23A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17ED1-B0A5-D013-0E1C-044F96C89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04C3B-1A03-A02B-6674-EEC0E8B43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861B35-6F08-DF25-3D06-0B6941DC9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563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9BC4-CFD5-61CC-4BE6-FE1DE0CE6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298EE-CD5A-43F6-BE42-8E66B9443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C2B5A0-9E18-9CBF-EB24-98BB05983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1FD2AE-7348-7D3D-60CB-6698D100A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43E4C-03A9-C341-82BC-AD4134554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548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7DB4B-C075-937A-5492-39E089BB1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CE8AF-E89D-7779-7FC1-64960AD20A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1E8FDD-94D9-CF42-6D09-4E629671BA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FA005D-412F-7C4B-BACA-6CF0C9047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3F7732-CC95-F3FE-5684-FC27F0BE3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8A8EA6-FD84-5CE9-F550-C115F5777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49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528FC-9E97-9D66-AE97-791F0DE93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C6851-47B7-1C67-86B4-A13C76714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20AE6-7007-1BF0-9757-159B1430E7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E60939-C09C-970E-B414-B0C873C57C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BE918E-3BBC-57D1-3354-75472290C2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5CE7A7-7D68-BAB2-6C85-7E5B9E510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D1F1EE-F381-7938-5C07-94AA51F0D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573605-0A6C-FC0F-0BCC-F7C906C4F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496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C53BA-117E-063A-CA87-2EEF70547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E8D734-019D-3745-D14A-85F54F36F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E29D0-5EDF-68FC-B557-CC0A72997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DDC5CA-4014-7A85-ED0B-6239AD11F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14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AE8613-51BD-D40D-DCCA-4A74C8C21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D718E1-E8E9-A1F7-BA37-EC1DD87FB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5FAD5B-D7DC-224C-3257-4B7C18992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754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4FD3B1-A918-5623-EF2C-F4D15DC96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2660A-97F2-09FE-8BCA-A904562F59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D248C-BD8C-6C5D-389B-8A6B5BCD5F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58803B-9095-709B-8B1D-769E47AFB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C13A16-2B4F-0AE3-F959-9F1A7BA8D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895A47-489A-4285-7030-DE7BB6FE1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961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E47AF-9C4B-987F-E114-C2FEC1B84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779F5F-3F85-8D44-6EC9-C913F64DFA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B293D-045B-8953-3E24-1635D97036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0050C3-CD77-D33A-A598-A3D31E65B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BC5EFE-9F40-C5AD-2471-EE7B1366E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E41679-A3D1-4AAF-2D7D-800B697ED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707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367ADE-7015-0D61-ADAC-9B2791473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D0D0CE-C274-28D5-5EB4-82F04B6A6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23B87-BCF5-1288-124E-5F4CE452A8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2F878B-C826-4135-930E-81DE621BD96D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515A5-4D09-759C-9656-464B226E4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E077B-FAFF-131F-F9F0-8C8F5FCD8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66BBFF-5B2B-4926-A780-1FC6D8B26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291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4BCFB-C023-FECA-C4BC-8E49E09A72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379221-E8B1-5770-C5D5-3FD5FF2ED5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BCF2FE-650F-E194-0D82-D122D77E3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58"/>
            <a:ext cx="12192000" cy="6846842"/>
          </a:xfrm>
          <a:prstGeom prst="rect">
            <a:avLst/>
          </a:prstGeom>
        </p:spPr>
      </p:pic>
      <p:sp>
        <p:nvSpPr>
          <p:cNvPr id="4" name="Round Single Corner Rectangle 3"/>
          <p:cNvSpPr/>
          <p:nvPr/>
        </p:nvSpPr>
        <p:spPr>
          <a:xfrm>
            <a:off x="581891" y="4488873"/>
            <a:ext cx="1814945" cy="1524000"/>
          </a:xfrm>
          <a:prstGeom prst="round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3828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043AD-654F-C796-D9EA-AD7C6F563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DCBB3-B924-642D-65C7-3B438C948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D87A6C-5BD5-00AD-AD2C-75D6A3749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96"/>
            <a:ext cx="12206783" cy="6849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14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43E19-0DAB-3BEC-179D-DCF8B3DEF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CD8E0-A649-729B-F526-F6360A4DB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634E43-703C-2DBF-74D4-E82AA6868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043" y="0"/>
            <a:ext cx="12210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51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55DB4-17B9-829B-0830-E02CEC878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A83D9-C5D5-6FCA-265D-2C3BB33A4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2F533F-7EBE-490F-23BC-1DC2DF685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296"/>
            <a:ext cx="12191999" cy="684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636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51F28-76F7-CFF2-8453-AC0999C89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19560-72BB-8D07-CDD2-8E4515EA9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769B49-028D-0DAE-1251-A5DCACCE5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91"/>
            <a:ext cx="12191999" cy="685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708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A7F81-59CA-A0C6-FD99-C9421198B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tttttttttttttttttttttttttttttttttttttttttttttttttttttttttttttttttttttttttttttttttttttttttttttttttttttttttttttttttttttttttttttttttttttttttttttttttttttttttttttttttttttttttttttttttttt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F68AF-9348-ECBE-73A9-4F02441FBC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3AF2EC-5DD1-9052-2008-754FD30CB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29"/>
            <a:ext cx="12201667" cy="685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9807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73C08-7A9A-DD54-5511-B4742F840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92F96-9F55-2DDF-2302-AF2430FAA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E32BC7-4937-F9FF-A0CC-2765C2794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1"/>
            <a:ext cx="12194830" cy="6856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001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E1AD2-6666-B2BA-2BC5-053EF5B2C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E6E91-9785-2824-3325-EEBF3EDAF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24ACB1-F91C-AB7E-6501-895ED801C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045" y="0"/>
            <a:ext cx="122210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82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3AEC7-8712-3517-BAF5-881924E67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45E1F-6B7F-256D-F751-A395D610A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F74908-451C-9756-595A-21125B850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03" y="0"/>
            <a:ext cx="1220560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24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6A5F5-3CE8-6191-07EE-659F7C37D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EF1DC-2610-FEFA-0016-6C4E99E8A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C0509D-F77F-CE8D-42E1-522F97A64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789" y="0"/>
            <a:ext cx="122135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239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8A23C-0040-798F-1E60-453077EF5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C9A05-1694-414E-6ACF-B1F2D067A1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E1534F-26A1-A0DC-E2FF-DCB2EA3362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84"/>
            <a:ext cx="12192000" cy="684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946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1</Words>
  <Application>Microsoft Office PowerPoint</Application>
  <PresentationFormat>Widescreen</PresentationFormat>
  <Paragraphs>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tttttttttttttttttttttttttttttttttttttttttttttttttttttttttttttttttttttttttttttttttttttttttttttttttttttttttttttttttttttttttttttttttttttttttttttttttttttttttttttttttttttttttttttttttttt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Tanish Garg</dc:creator>
  <cp:lastModifiedBy>Navya Singh.</cp:lastModifiedBy>
  <cp:revision>4</cp:revision>
  <dcterms:created xsi:type="dcterms:W3CDTF">2024-04-20T21:07:14Z</dcterms:created>
  <dcterms:modified xsi:type="dcterms:W3CDTF">2024-11-20T20:57:14Z</dcterms:modified>
</cp:coreProperties>
</file>

<file path=docProps/thumbnail.jpeg>
</file>